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600"/>
    <a:srgbClr val="0092BB"/>
    <a:srgbClr val="77AD1C"/>
    <a:srgbClr val="7C1272"/>
    <a:srgbClr val="D95348"/>
    <a:srgbClr val="64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6901"/>
    <p:restoredTop sz="94674"/>
  </p:normalViewPr>
  <p:slideViewPr>
    <p:cSldViewPr snapToGrid="0" snapToObjects="1">
      <p:cViewPr varScale="1">
        <p:scale>
          <a:sx n="116" d="100"/>
          <a:sy n="116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DDE4B7-B258-7246-8BC1-9CFCFCA46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0E6DBF-48B7-5444-985C-3EA8EA7C67DF}"/>
              </a:ext>
            </a:extLst>
          </p:cNvPr>
          <p:cNvSpPr/>
          <p:nvPr userDrawn="1"/>
        </p:nvSpPr>
        <p:spPr>
          <a:xfrm>
            <a:off x="1892083" y="1255844"/>
            <a:ext cx="8407830" cy="322687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7C1272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6077EB-FBE2-354B-A1B7-26B321F6B6D2}"/>
              </a:ext>
            </a:extLst>
          </p:cNvPr>
          <p:cNvSpPr/>
          <p:nvPr userDrawn="1"/>
        </p:nvSpPr>
        <p:spPr>
          <a:xfrm>
            <a:off x="3826566" y="4855497"/>
            <a:ext cx="4522304" cy="96088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7C1272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568EC6A0-F21B-6949-B968-AC1E8AA44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471" y="2373335"/>
            <a:ext cx="3757053" cy="9918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Cover</a:t>
            </a:r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841B0B-5161-BF46-9B99-B41E5FEE8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8918" y="4815456"/>
            <a:ext cx="4197600" cy="10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9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63033" y="1233378"/>
            <a:ext cx="11852909" cy="5465449"/>
          </a:xfrm>
          <a:prstGeom prst="rect">
            <a:avLst/>
          </a:prstGeom>
          <a:solidFill>
            <a:srgbClr val="00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667A3-FA18-0B46-8221-97262FB807C4}"/>
              </a:ext>
            </a:extLst>
          </p:cNvPr>
          <p:cNvSpPr/>
          <p:nvPr userDrawn="1"/>
        </p:nvSpPr>
        <p:spPr>
          <a:xfrm>
            <a:off x="163034" y="158182"/>
            <a:ext cx="7917480" cy="1670617"/>
          </a:xfrm>
          <a:prstGeom prst="rect">
            <a:avLst/>
          </a:prstGeom>
          <a:solidFill>
            <a:srgbClr val="00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304A1D-4E9A-2842-A7AA-12E9FEFE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73"/>
            <a:ext cx="8267054" cy="102189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6A4CD0-7871-534E-AC10-E49288653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811" y="127225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63033" y="1233378"/>
            <a:ext cx="11852909" cy="5465449"/>
          </a:xfrm>
          <a:prstGeom prst="rect">
            <a:avLst/>
          </a:prstGeom>
          <a:solidFill>
            <a:srgbClr val="77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667A3-FA18-0B46-8221-97262FB807C4}"/>
              </a:ext>
            </a:extLst>
          </p:cNvPr>
          <p:cNvSpPr/>
          <p:nvPr userDrawn="1"/>
        </p:nvSpPr>
        <p:spPr>
          <a:xfrm>
            <a:off x="163034" y="158678"/>
            <a:ext cx="7917480" cy="1817356"/>
          </a:xfrm>
          <a:prstGeom prst="rect">
            <a:avLst/>
          </a:prstGeom>
          <a:solidFill>
            <a:srgbClr val="77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1222A9-F726-B54D-BA64-997F1162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68"/>
            <a:ext cx="8321298" cy="102189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C47FC6-0584-9D42-82C8-CD293FB12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385" y="127472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63033" y="1233378"/>
            <a:ext cx="11852909" cy="5465449"/>
          </a:xfrm>
          <a:prstGeom prst="rect">
            <a:avLst/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667A3-FA18-0B46-8221-97262FB807C4}"/>
              </a:ext>
            </a:extLst>
          </p:cNvPr>
          <p:cNvSpPr/>
          <p:nvPr userDrawn="1"/>
        </p:nvSpPr>
        <p:spPr>
          <a:xfrm>
            <a:off x="163033" y="158184"/>
            <a:ext cx="7917480" cy="2166562"/>
          </a:xfrm>
          <a:prstGeom prst="rect">
            <a:avLst/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858E9D-4688-E44D-BA7A-7869895A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73"/>
            <a:ext cx="8344546" cy="102189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4B5D6B-5440-F14D-80D8-F6C64417E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385" y="124318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DDE4B7-B258-7246-8BC1-9CFCFCA46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0E6DBF-48B7-5444-985C-3EA8EA7C67DF}"/>
              </a:ext>
            </a:extLst>
          </p:cNvPr>
          <p:cNvSpPr/>
          <p:nvPr userDrawn="1"/>
        </p:nvSpPr>
        <p:spPr>
          <a:xfrm>
            <a:off x="1892083" y="1255844"/>
            <a:ext cx="8407830" cy="322687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0092BB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6077EB-FBE2-354B-A1B7-26B321F6B6D2}"/>
              </a:ext>
            </a:extLst>
          </p:cNvPr>
          <p:cNvSpPr/>
          <p:nvPr userDrawn="1"/>
        </p:nvSpPr>
        <p:spPr>
          <a:xfrm>
            <a:off x="3826565" y="4855497"/>
            <a:ext cx="4522305" cy="96088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0092BB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4C7D4019-2092-9248-A645-EEB6E0EA0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471" y="2373335"/>
            <a:ext cx="3757053" cy="9918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Cover</a:t>
            </a:r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7155D4-6EB3-E746-9927-D3D5740CC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7872" y="4795939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DDE4B7-B258-7246-8BC1-9CFCFCA46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0E6DBF-48B7-5444-985C-3EA8EA7C67DF}"/>
              </a:ext>
            </a:extLst>
          </p:cNvPr>
          <p:cNvSpPr/>
          <p:nvPr userDrawn="1"/>
        </p:nvSpPr>
        <p:spPr>
          <a:xfrm>
            <a:off x="1892083" y="1255844"/>
            <a:ext cx="8407830" cy="322687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77AD1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6077EB-FBE2-354B-A1B7-26B321F6B6D2}"/>
              </a:ext>
            </a:extLst>
          </p:cNvPr>
          <p:cNvSpPr/>
          <p:nvPr userDrawn="1"/>
        </p:nvSpPr>
        <p:spPr>
          <a:xfrm>
            <a:off x="3826565" y="4816060"/>
            <a:ext cx="4522305" cy="96088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77AD1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9AEBE5B5-808A-F945-B0C9-2295A23B2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471" y="2373335"/>
            <a:ext cx="3757053" cy="9918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Cover</a:t>
            </a:r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AA02A1-FF47-1448-A823-44E7FEB4CA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7872" y="4756502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DDE4B7-B258-7246-8BC1-9CFCFCA46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60E6DBF-48B7-5444-985C-3EA8EA7C67DF}"/>
              </a:ext>
            </a:extLst>
          </p:cNvPr>
          <p:cNvSpPr/>
          <p:nvPr userDrawn="1"/>
        </p:nvSpPr>
        <p:spPr>
          <a:xfrm>
            <a:off x="1892083" y="1255844"/>
            <a:ext cx="8407830" cy="322687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F0B600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6077EB-FBE2-354B-A1B7-26B321F6B6D2}"/>
              </a:ext>
            </a:extLst>
          </p:cNvPr>
          <p:cNvSpPr/>
          <p:nvPr userDrawn="1"/>
        </p:nvSpPr>
        <p:spPr>
          <a:xfrm>
            <a:off x="3826565" y="4855497"/>
            <a:ext cx="4522305" cy="960884"/>
          </a:xfrm>
          <a:prstGeom prst="roundRect">
            <a:avLst>
              <a:gd name="adj" fmla="val 9638"/>
            </a:avLst>
          </a:prstGeom>
          <a:solidFill>
            <a:schemeClr val="bg1"/>
          </a:solidFill>
          <a:ln w="76200">
            <a:solidFill>
              <a:srgbClr val="F0B600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6">
            <a:extLst>
              <a:ext uri="{FF2B5EF4-FFF2-40B4-BE49-F238E27FC236}">
                <a16:creationId xmlns:a16="http://schemas.microsoft.com/office/drawing/2014/main" id="{D47C305C-E7F6-E544-B7E0-E144B5471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471" y="2373335"/>
            <a:ext cx="3757053" cy="9918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Cover</a:t>
            </a:r>
            <a:br>
              <a:rPr lang="fr-FR" dirty="0"/>
            </a:b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234C78-D014-4549-AF1E-95869ADA7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9592" y="4795939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5C537AD0-BF37-2B42-8D6C-B788FB41D4A5}"/>
              </a:ext>
            </a:extLst>
          </p:cNvPr>
          <p:cNvSpPr/>
          <p:nvPr userDrawn="1"/>
        </p:nvSpPr>
        <p:spPr>
          <a:xfrm>
            <a:off x="1" y="158183"/>
            <a:ext cx="8229600" cy="1022888"/>
          </a:xfrm>
          <a:custGeom>
            <a:avLst/>
            <a:gdLst>
              <a:gd name="connsiteX0" fmla="*/ 0 w 9888147"/>
              <a:gd name="connsiteY0" fmla="*/ 1022888 h 1022888"/>
              <a:gd name="connsiteX1" fmla="*/ 255722 w 9888147"/>
              <a:gd name="connsiteY1" fmla="*/ 0 h 1022888"/>
              <a:gd name="connsiteX2" fmla="*/ 9888147 w 9888147"/>
              <a:gd name="connsiteY2" fmla="*/ 0 h 1022888"/>
              <a:gd name="connsiteX3" fmla="*/ 9632425 w 9888147"/>
              <a:gd name="connsiteY3" fmla="*/ 1022888 h 1022888"/>
              <a:gd name="connsiteX4" fmla="*/ 0 w 9888147"/>
              <a:gd name="connsiteY4" fmla="*/ 1022888 h 1022888"/>
              <a:gd name="connsiteX0" fmla="*/ 126664 w 9632425"/>
              <a:gd name="connsiteY0" fmla="*/ 1028430 h 1028430"/>
              <a:gd name="connsiteX1" fmla="*/ 0 w 9632425"/>
              <a:gd name="connsiteY1" fmla="*/ 0 h 1028430"/>
              <a:gd name="connsiteX2" fmla="*/ 9632425 w 9632425"/>
              <a:gd name="connsiteY2" fmla="*/ 0 h 1028430"/>
              <a:gd name="connsiteX3" fmla="*/ 9376703 w 9632425"/>
              <a:gd name="connsiteY3" fmla="*/ 1022888 h 1028430"/>
              <a:gd name="connsiteX4" fmla="*/ 126664 w 9632425"/>
              <a:gd name="connsiteY4" fmla="*/ 1028430 h 1028430"/>
              <a:gd name="connsiteX0" fmla="*/ 4744 w 9510505"/>
              <a:gd name="connsiteY0" fmla="*/ 1028430 h 1028430"/>
              <a:gd name="connsiteX1" fmla="*/ 0 w 9510505"/>
              <a:gd name="connsiteY1" fmla="*/ 5542 h 1028430"/>
              <a:gd name="connsiteX2" fmla="*/ 9510505 w 9510505"/>
              <a:gd name="connsiteY2" fmla="*/ 0 h 1028430"/>
              <a:gd name="connsiteX3" fmla="*/ 9254783 w 9510505"/>
              <a:gd name="connsiteY3" fmla="*/ 1022888 h 1028430"/>
              <a:gd name="connsiteX4" fmla="*/ 4744 w 9510505"/>
              <a:gd name="connsiteY4" fmla="*/ 1028430 h 1028430"/>
              <a:gd name="connsiteX0" fmla="*/ 179 w 9505940"/>
              <a:gd name="connsiteY0" fmla="*/ 1028430 h 1028430"/>
              <a:gd name="connsiteX1" fmla="*/ 6519 w 9505940"/>
              <a:gd name="connsiteY1" fmla="*/ 11084 h 1028430"/>
              <a:gd name="connsiteX2" fmla="*/ 9505940 w 9505940"/>
              <a:gd name="connsiteY2" fmla="*/ 0 h 1028430"/>
              <a:gd name="connsiteX3" fmla="*/ 9250218 w 9505940"/>
              <a:gd name="connsiteY3" fmla="*/ 1022888 h 1028430"/>
              <a:gd name="connsiteX4" fmla="*/ 179 w 9505940"/>
              <a:gd name="connsiteY4" fmla="*/ 1028430 h 1028430"/>
              <a:gd name="connsiteX0" fmla="*/ 381 w 9500600"/>
              <a:gd name="connsiteY0" fmla="*/ 1017347 h 1022888"/>
              <a:gd name="connsiteX1" fmla="*/ 1179 w 9500600"/>
              <a:gd name="connsiteY1" fmla="*/ 11084 h 1022888"/>
              <a:gd name="connsiteX2" fmla="*/ 9500600 w 9500600"/>
              <a:gd name="connsiteY2" fmla="*/ 0 h 1022888"/>
              <a:gd name="connsiteX3" fmla="*/ 9244878 w 9500600"/>
              <a:gd name="connsiteY3" fmla="*/ 1022888 h 1022888"/>
              <a:gd name="connsiteX4" fmla="*/ 381 w 9500600"/>
              <a:gd name="connsiteY4" fmla="*/ 1017347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0600" h="1022888">
                <a:moveTo>
                  <a:pt x="381" y="1017347"/>
                </a:moveTo>
                <a:cubicBezTo>
                  <a:pt x="-1200" y="676384"/>
                  <a:pt x="2760" y="352047"/>
                  <a:pt x="1179" y="11084"/>
                </a:cubicBezTo>
                <a:lnTo>
                  <a:pt x="9500600" y="0"/>
                </a:lnTo>
                <a:lnTo>
                  <a:pt x="9244878" y="1022888"/>
                </a:lnTo>
                <a:lnTo>
                  <a:pt x="381" y="1017347"/>
                </a:lnTo>
                <a:close/>
              </a:path>
            </a:pathLst>
          </a:custGeom>
          <a:solidFill>
            <a:srgbClr val="7C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B921C24A-1BD7-9346-BCE7-E4E84A6BF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173"/>
            <a:ext cx="8383292" cy="1021898"/>
          </a:xfr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" y="6700807"/>
            <a:ext cx="12192000" cy="157193"/>
          </a:xfrm>
          <a:prstGeom prst="rect">
            <a:avLst/>
          </a:prstGeom>
          <a:solidFill>
            <a:srgbClr val="7C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B1368A-F66E-4441-9FC5-BC8CA226F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384" y="129627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5C537AD0-BF37-2B42-8D6C-B788FB41D4A5}"/>
              </a:ext>
            </a:extLst>
          </p:cNvPr>
          <p:cNvSpPr/>
          <p:nvPr userDrawn="1"/>
        </p:nvSpPr>
        <p:spPr>
          <a:xfrm>
            <a:off x="0" y="158183"/>
            <a:ext cx="8229600" cy="1022888"/>
          </a:xfrm>
          <a:custGeom>
            <a:avLst/>
            <a:gdLst>
              <a:gd name="connsiteX0" fmla="*/ 0 w 9888147"/>
              <a:gd name="connsiteY0" fmla="*/ 1022888 h 1022888"/>
              <a:gd name="connsiteX1" fmla="*/ 255722 w 9888147"/>
              <a:gd name="connsiteY1" fmla="*/ 0 h 1022888"/>
              <a:gd name="connsiteX2" fmla="*/ 9888147 w 9888147"/>
              <a:gd name="connsiteY2" fmla="*/ 0 h 1022888"/>
              <a:gd name="connsiteX3" fmla="*/ 9632425 w 9888147"/>
              <a:gd name="connsiteY3" fmla="*/ 1022888 h 1022888"/>
              <a:gd name="connsiteX4" fmla="*/ 0 w 9888147"/>
              <a:gd name="connsiteY4" fmla="*/ 1022888 h 1022888"/>
              <a:gd name="connsiteX0" fmla="*/ 126664 w 9632425"/>
              <a:gd name="connsiteY0" fmla="*/ 1028430 h 1028430"/>
              <a:gd name="connsiteX1" fmla="*/ 0 w 9632425"/>
              <a:gd name="connsiteY1" fmla="*/ 0 h 1028430"/>
              <a:gd name="connsiteX2" fmla="*/ 9632425 w 9632425"/>
              <a:gd name="connsiteY2" fmla="*/ 0 h 1028430"/>
              <a:gd name="connsiteX3" fmla="*/ 9376703 w 9632425"/>
              <a:gd name="connsiteY3" fmla="*/ 1022888 h 1028430"/>
              <a:gd name="connsiteX4" fmla="*/ 126664 w 9632425"/>
              <a:gd name="connsiteY4" fmla="*/ 1028430 h 1028430"/>
              <a:gd name="connsiteX0" fmla="*/ 4744 w 9510505"/>
              <a:gd name="connsiteY0" fmla="*/ 1028430 h 1028430"/>
              <a:gd name="connsiteX1" fmla="*/ 0 w 9510505"/>
              <a:gd name="connsiteY1" fmla="*/ 5542 h 1028430"/>
              <a:gd name="connsiteX2" fmla="*/ 9510505 w 9510505"/>
              <a:gd name="connsiteY2" fmla="*/ 0 h 1028430"/>
              <a:gd name="connsiteX3" fmla="*/ 9254783 w 9510505"/>
              <a:gd name="connsiteY3" fmla="*/ 1022888 h 1028430"/>
              <a:gd name="connsiteX4" fmla="*/ 4744 w 9510505"/>
              <a:gd name="connsiteY4" fmla="*/ 1028430 h 1028430"/>
              <a:gd name="connsiteX0" fmla="*/ 179 w 9505940"/>
              <a:gd name="connsiteY0" fmla="*/ 1028430 h 1028430"/>
              <a:gd name="connsiteX1" fmla="*/ 6519 w 9505940"/>
              <a:gd name="connsiteY1" fmla="*/ 11084 h 1028430"/>
              <a:gd name="connsiteX2" fmla="*/ 9505940 w 9505940"/>
              <a:gd name="connsiteY2" fmla="*/ 0 h 1028430"/>
              <a:gd name="connsiteX3" fmla="*/ 9250218 w 9505940"/>
              <a:gd name="connsiteY3" fmla="*/ 1022888 h 1028430"/>
              <a:gd name="connsiteX4" fmla="*/ 179 w 9505940"/>
              <a:gd name="connsiteY4" fmla="*/ 1028430 h 1028430"/>
              <a:gd name="connsiteX0" fmla="*/ 381 w 9500600"/>
              <a:gd name="connsiteY0" fmla="*/ 1017347 h 1022888"/>
              <a:gd name="connsiteX1" fmla="*/ 1179 w 9500600"/>
              <a:gd name="connsiteY1" fmla="*/ 11084 h 1022888"/>
              <a:gd name="connsiteX2" fmla="*/ 9500600 w 9500600"/>
              <a:gd name="connsiteY2" fmla="*/ 0 h 1022888"/>
              <a:gd name="connsiteX3" fmla="*/ 9244878 w 9500600"/>
              <a:gd name="connsiteY3" fmla="*/ 1022888 h 1022888"/>
              <a:gd name="connsiteX4" fmla="*/ 381 w 9500600"/>
              <a:gd name="connsiteY4" fmla="*/ 1017347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0600" h="1022888">
                <a:moveTo>
                  <a:pt x="381" y="1017347"/>
                </a:moveTo>
                <a:cubicBezTo>
                  <a:pt x="-1200" y="676384"/>
                  <a:pt x="2760" y="352047"/>
                  <a:pt x="1179" y="11084"/>
                </a:cubicBezTo>
                <a:lnTo>
                  <a:pt x="9500600" y="0"/>
                </a:lnTo>
                <a:lnTo>
                  <a:pt x="9244878" y="1022888"/>
                </a:lnTo>
                <a:lnTo>
                  <a:pt x="381" y="1017347"/>
                </a:lnTo>
                <a:close/>
              </a:path>
            </a:pathLst>
          </a:custGeom>
          <a:solidFill>
            <a:srgbClr val="00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B921C24A-1BD7-9346-BCE7-E4E84A6BF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173"/>
            <a:ext cx="8383292" cy="1021898"/>
          </a:xfr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" y="6700807"/>
            <a:ext cx="12192000" cy="157193"/>
          </a:xfrm>
          <a:prstGeom prst="rect">
            <a:avLst/>
          </a:prstGeom>
          <a:solidFill>
            <a:srgbClr val="009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096F9E-D341-044A-BF2B-F209F36CA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336" y="129627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5C537AD0-BF37-2B42-8D6C-B788FB41D4A5}"/>
              </a:ext>
            </a:extLst>
          </p:cNvPr>
          <p:cNvSpPr/>
          <p:nvPr userDrawn="1"/>
        </p:nvSpPr>
        <p:spPr>
          <a:xfrm>
            <a:off x="0" y="158183"/>
            <a:ext cx="8229600" cy="1022888"/>
          </a:xfrm>
          <a:custGeom>
            <a:avLst/>
            <a:gdLst>
              <a:gd name="connsiteX0" fmla="*/ 0 w 9888147"/>
              <a:gd name="connsiteY0" fmla="*/ 1022888 h 1022888"/>
              <a:gd name="connsiteX1" fmla="*/ 255722 w 9888147"/>
              <a:gd name="connsiteY1" fmla="*/ 0 h 1022888"/>
              <a:gd name="connsiteX2" fmla="*/ 9888147 w 9888147"/>
              <a:gd name="connsiteY2" fmla="*/ 0 h 1022888"/>
              <a:gd name="connsiteX3" fmla="*/ 9632425 w 9888147"/>
              <a:gd name="connsiteY3" fmla="*/ 1022888 h 1022888"/>
              <a:gd name="connsiteX4" fmla="*/ 0 w 9888147"/>
              <a:gd name="connsiteY4" fmla="*/ 1022888 h 1022888"/>
              <a:gd name="connsiteX0" fmla="*/ 126663 w 9632425"/>
              <a:gd name="connsiteY0" fmla="*/ 1017346 h 1022888"/>
              <a:gd name="connsiteX1" fmla="*/ 0 w 9632425"/>
              <a:gd name="connsiteY1" fmla="*/ 0 h 1022888"/>
              <a:gd name="connsiteX2" fmla="*/ 9632425 w 9632425"/>
              <a:gd name="connsiteY2" fmla="*/ 0 h 1022888"/>
              <a:gd name="connsiteX3" fmla="*/ 9376703 w 9632425"/>
              <a:gd name="connsiteY3" fmla="*/ 1022888 h 1022888"/>
              <a:gd name="connsiteX4" fmla="*/ 126663 w 9632425"/>
              <a:gd name="connsiteY4" fmla="*/ 1017346 h 1022888"/>
              <a:gd name="connsiteX0" fmla="*/ 0 w 9505762"/>
              <a:gd name="connsiteY0" fmla="*/ 1017346 h 1022888"/>
              <a:gd name="connsiteX1" fmla="*/ 6341 w 9505762"/>
              <a:gd name="connsiteY1" fmla="*/ 0 h 1022888"/>
              <a:gd name="connsiteX2" fmla="*/ 9505762 w 9505762"/>
              <a:gd name="connsiteY2" fmla="*/ 0 h 1022888"/>
              <a:gd name="connsiteX3" fmla="*/ 9250040 w 9505762"/>
              <a:gd name="connsiteY3" fmla="*/ 1022888 h 1022888"/>
              <a:gd name="connsiteX4" fmla="*/ 0 w 9505762"/>
              <a:gd name="connsiteY4" fmla="*/ 1017346 h 1022888"/>
              <a:gd name="connsiteX0" fmla="*/ 21493 w 9499546"/>
              <a:gd name="connsiteY0" fmla="*/ 1028430 h 1028430"/>
              <a:gd name="connsiteX1" fmla="*/ 125 w 9499546"/>
              <a:gd name="connsiteY1" fmla="*/ 0 h 1028430"/>
              <a:gd name="connsiteX2" fmla="*/ 9499546 w 9499546"/>
              <a:gd name="connsiteY2" fmla="*/ 0 h 1028430"/>
              <a:gd name="connsiteX3" fmla="*/ 9243824 w 9499546"/>
              <a:gd name="connsiteY3" fmla="*/ 1022888 h 1028430"/>
              <a:gd name="connsiteX4" fmla="*/ 21493 w 9499546"/>
              <a:gd name="connsiteY4" fmla="*/ 1028430 h 1028430"/>
              <a:gd name="connsiteX0" fmla="*/ 5068 w 9499746"/>
              <a:gd name="connsiteY0" fmla="*/ 1028430 h 1028430"/>
              <a:gd name="connsiteX1" fmla="*/ 325 w 9499746"/>
              <a:gd name="connsiteY1" fmla="*/ 0 h 1028430"/>
              <a:gd name="connsiteX2" fmla="*/ 9499746 w 9499746"/>
              <a:gd name="connsiteY2" fmla="*/ 0 h 1028430"/>
              <a:gd name="connsiteX3" fmla="*/ 9244024 w 9499746"/>
              <a:gd name="connsiteY3" fmla="*/ 1022888 h 1028430"/>
              <a:gd name="connsiteX4" fmla="*/ 5068 w 9499746"/>
              <a:gd name="connsiteY4" fmla="*/ 1028430 h 1028430"/>
              <a:gd name="connsiteX0" fmla="*/ 0 w 9500220"/>
              <a:gd name="connsiteY0" fmla="*/ 1033972 h 1033972"/>
              <a:gd name="connsiteX1" fmla="*/ 799 w 9500220"/>
              <a:gd name="connsiteY1" fmla="*/ 0 h 1033972"/>
              <a:gd name="connsiteX2" fmla="*/ 9500220 w 9500220"/>
              <a:gd name="connsiteY2" fmla="*/ 0 h 1033972"/>
              <a:gd name="connsiteX3" fmla="*/ 9244498 w 9500220"/>
              <a:gd name="connsiteY3" fmla="*/ 1022888 h 1033972"/>
              <a:gd name="connsiteX4" fmla="*/ 0 w 9500220"/>
              <a:gd name="connsiteY4" fmla="*/ 1033972 h 1033972"/>
              <a:gd name="connsiteX0" fmla="*/ 0 w 9500220"/>
              <a:gd name="connsiteY0" fmla="*/ 1033972 h 1033972"/>
              <a:gd name="connsiteX1" fmla="*/ 799 w 9500220"/>
              <a:gd name="connsiteY1" fmla="*/ 0 h 1033972"/>
              <a:gd name="connsiteX2" fmla="*/ 9500220 w 9500220"/>
              <a:gd name="connsiteY2" fmla="*/ 0 h 1033972"/>
              <a:gd name="connsiteX3" fmla="*/ 9244498 w 9500220"/>
              <a:gd name="connsiteY3" fmla="*/ 1022888 h 1033972"/>
              <a:gd name="connsiteX4" fmla="*/ 0 w 9500220"/>
              <a:gd name="connsiteY4" fmla="*/ 1033972 h 1033972"/>
              <a:gd name="connsiteX0" fmla="*/ 5069 w 9499747"/>
              <a:gd name="connsiteY0" fmla="*/ 1017347 h 1022888"/>
              <a:gd name="connsiteX1" fmla="*/ 326 w 9499747"/>
              <a:gd name="connsiteY1" fmla="*/ 0 h 1022888"/>
              <a:gd name="connsiteX2" fmla="*/ 9499747 w 9499747"/>
              <a:gd name="connsiteY2" fmla="*/ 0 h 1022888"/>
              <a:gd name="connsiteX3" fmla="*/ 9244025 w 9499747"/>
              <a:gd name="connsiteY3" fmla="*/ 1022888 h 1022888"/>
              <a:gd name="connsiteX4" fmla="*/ 5069 w 9499747"/>
              <a:gd name="connsiteY4" fmla="*/ 1017347 h 1022888"/>
              <a:gd name="connsiteX0" fmla="*/ 5069 w 9499747"/>
              <a:gd name="connsiteY0" fmla="*/ 1033972 h 1033972"/>
              <a:gd name="connsiteX1" fmla="*/ 326 w 9499747"/>
              <a:gd name="connsiteY1" fmla="*/ 0 h 1033972"/>
              <a:gd name="connsiteX2" fmla="*/ 9499747 w 9499747"/>
              <a:gd name="connsiteY2" fmla="*/ 0 h 1033972"/>
              <a:gd name="connsiteX3" fmla="*/ 9244025 w 9499747"/>
              <a:gd name="connsiteY3" fmla="*/ 1022888 h 1033972"/>
              <a:gd name="connsiteX4" fmla="*/ 5069 w 9499747"/>
              <a:gd name="connsiteY4" fmla="*/ 1033972 h 1033972"/>
              <a:gd name="connsiteX0" fmla="*/ 0 w 9505761"/>
              <a:gd name="connsiteY0" fmla="*/ 1033972 h 1033972"/>
              <a:gd name="connsiteX1" fmla="*/ 6340 w 9505761"/>
              <a:gd name="connsiteY1" fmla="*/ 0 h 1033972"/>
              <a:gd name="connsiteX2" fmla="*/ 9505761 w 9505761"/>
              <a:gd name="connsiteY2" fmla="*/ 0 h 1033972"/>
              <a:gd name="connsiteX3" fmla="*/ 9250039 w 9505761"/>
              <a:gd name="connsiteY3" fmla="*/ 1022888 h 1033972"/>
              <a:gd name="connsiteX4" fmla="*/ 0 w 9505761"/>
              <a:gd name="connsiteY4" fmla="*/ 1033972 h 1033972"/>
              <a:gd name="connsiteX0" fmla="*/ 5069 w 9499747"/>
              <a:gd name="connsiteY0" fmla="*/ 1039514 h 1039514"/>
              <a:gd name="connsiteX1" fmla="*/ 326 w 9499747"/>
              <a:gd name="connsiteY1" fmla="*/ 0 h 1039514"/>
              <a:gd name="connsiteX2" fmla="*/ 9499747 w 9499747"/>
              <a:gd name="connsiteY2" fmla="*/ 0 h 1039514"/>
              <a:gd name="connsiteX3" fmla="*/ 9244025 w 9499747"/>
              <a:gd name="connsiteY3" fmla="*/ 1022888 h 1039514"/>
              <a:gd name="connsiteX4" fmla="*/ 5069 w 9499747"/>
              <a:gd name="connsiteY4" fmla="*/ 1039514 h 1039514"/>
              <a:gd name="connsiteX0" fmla="*/ 0 w 9500220"/>
              <a:gd name="connsiteY0" fmla="*/ 1039514 h 1039514"/>
              <a:gd name="connsiteX1" fmla="*/ 799 w 9500220"/>
              <a:gd name="connsiteY1" fmla="*/ 0 h 1039514"/>
              <a:gd name="connsiteX2" fmla="*/ 9500220 w 9500220"/>
              <a:gd name="connsiteY2" fmla="*/ 0 h 1039514"/>
              <a:gd name="connsiteX3" fmla="*/ 9244498 w 9500220"/>
              <a:gd name="connsiteY3" fmla="*/ 1022888 h 1039514"/>
              <a:gd name="connsiteX4" fmla="*/ 0 w 9500220"/>
              <a:gd name="connsiteY4" fmla="*/ 1039514 h 103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0220" h="1039514">
                <a:moveTo>
                  <a:pt x="0" y="1039514"/>
                </a:moveTo>
                <a:cubicBezTo>
                  <a:pt x="2114" y="700399"/>
                  <a:pt x="-1315" y="339115"/>
                  <a:pt x="799" y="0"/>
                </a:cubicBezTo>
                <a:lnTo>
                  <a:pt x="9500220" y="0"/>
                </a:lnTo>
                <a:lnTo>
                  <a:pt x="9244498" y="1022888"/>
                </a:lnTo>
                <a:lnTo>
                  <a:pt x="0" y="1039514"/>
                </a:lnTo>
                <a:close/>
              </a:path>
            </a:pathLst>
          </a:custGeom>
          <a:solidFill>
            <a:srgbClr val="77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B921C24A-1BD7-9346-BCE7-E4E84A6BF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173"/>
            <a:ext cx="8375542" cy="1021898"/>
          </a:xfr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" y="6700807"/>
            <a:ext cx="12192000" cy="157193"/>
          </a:xfrm>
          <a:prstGeom prst="rect">
            <a:avLst/>
          </a:prstGeom>
          <a:solidFill>
            <a:srgbClr val="77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758D05-B6AD-A347-B31A-7016F0566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5750" y="158183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élogramme 19">
            <a:extLst>
              <a:ext uri="{FF2B5EF4-FFF2-40B4-BE49-F238E27FC236}">
                <a16:creationId xmlns:a16="http://schemas.microsoft.com/office/drawing/2014/main" id="{5C537AD0-BF37-2B42-8D6C-B788FB41D4A5}"/>
              </a:ext>
            </a:extLst>
          </p:cNvPr>
          <p:cNvSpPr/>
          <p:nvPr userDrawn="1"/>
        </p:nvSpPr>
        <p:spPr>
          <a:xfrm>
            <a:off x="0" y="158183"/>
            <a:ext cx="8229600" cy="1021898"/>
          </a:xfrm>
          <a:custGeom>
            <a:avLst/>
            <a:gdLst>
              <a:gd name="connsiteX0" fmla="*/ 0 w 9888147"/>
              <a:gd name="connsiteY0" fmla="*/ 1022888 h 1022888"/>
              <a:gd name="connsiteX1" fmla="*/ 255722 w 9888147"/>
              <a:gd name="connsiteY1" fmla="*/ 0 h 1022888"/>
              <a:gd name="connsiteX2" fmla="*/ 9888147 w 9888147"/>
              <a:gd name="connsiteY2" fmla="*/ 0 h 1022888"/>
              <a:gd name="connsiteX3" fmla="*/ 9632425 w 9888147"/>
              <a:gd name="connsiteY3" fmla="*/ 1022888 h 1022888"/>
              <a:gd name="connsiteX4" fmla="*/ 0 w 9888147"/>
              <a:gd name="connsiteY4" fmla="*/ 1022888 h 1022888"/>
              <a:gd name="connsiteX0" fmla="*/ 126664 w 9632425"/>
              <a:gd name="connsiteY0" fmla="*/ 1028430 h 1028430"/>
              <a:gd name="connsiteX1" fmla="*/ 0 w 9632425"/>
              <a:gd name="connsiteY1" fmla="*/ 0 h 1028430"/>
              <a:gd name="connsiteX2" fmla="*/ 9632425 w 9632425"/>
              <a:gd name="connsiteY2" fmla="*/ 0 h 1028430"/>
              <a:gd name="connsiteX3" fmla="*/ 9376703 w 9632425"/>
              <a:gd name="connsiteY3" fmla="*/ 1022888 h 1028430"/>
              <a:gd name="connsiteX4" fmla="*/ 126664 w 9632425"/>
              <a:gd name="connsiteY4" fmla="*/ 1028430 h 1028430"/>
              <a:gd name="connsiteX0" fmla="*/ 4744 w 9510505"/>
              <a:gd name="connsiteY0" fmla="*/ 1028430 h 1028430"/>
              <a:gd name="connsiteX1" fmla="*/ 0 w 9510505"/>
              <a:gd name="connsiteY1" fmla="*/ 5542 h 1028430"/>
              <a:gd name="connsiteX2" fmla="*/ 9510505 w 9510505"/>
              <a:gd name="connsiteY2" fmla="*/ 0 h 1028430"/>
              <a:gd name="connsiteX3" fmla="*/ 9254783 w 9510505"/>
              <a:gd name="connsiteY3" fmla="*/ 1022888 h 1028430"/>
              <a:gd name="connsiteX4" fmla="*/ 4744 w 9510505"/>
              <a:gd name="connsiteY4" fmla="*/ 1028430 h 1028430"/>
              <a:gd name="connsiteX0" fmla="*/ 179 w 9505940"/>
              <a:gd name="connsiteY0" fmla="*/ 1028430 h 1028430"/>
              <a:gd name="connsiteX1" fmla="*/ 6519 w 9505940"/>
              <a:gd name="connsiteY1" fmla="*/ 11084 h 1028430"/>
              <a:gd name="connsiteX2" fmla="*/ 9505940 w 9505940"/>
              <a:gd name="connsiteY2" fmla="*/ 0 h 1028430"/>
              <a:gd name="connsiteX3" fmla="*/ 9250218 w 9505940"/>
              <a:gd name="connsiteY3" fmla="*/ 1022888 h 1028430"/>
              <a:gd name="connsiteX4" fmla="*/ 179 w 9505940"/>
              <a:gd name="connsiteY4" fmla="*/ 1028430 h 1028430"/>
              <a:gd name="connsiteX0" fmla="*/ 381 w 9500600"/>
              <a:gd name="connsiteY0" fmla="*/ 1017347 h 1022888"/>
              <a:gd name="connsiteX1" fmla="*/ 1179 w 9500600"/>
              <a:gd name="connsiteY1" fmla="*/ 11084 h 1022888"/>
              <a:gd name="connsiteX2" fmla="*/ 9500600 w 9500600"/>
              <a:gd name="connsiteY2" fmla="*/ 0 h 1022888"/>
              <a:gd name="connsiteX3" fmla="*/ 9244878 w 9500600"/>
              <a:gd name="connsiteY3" fmla="*/ 1022888 h 1022888"/>
              <a:gd name="connsiteX4" fmla="*/ 381 w 9500600"/>
              <a:gd name="connsiteY4" fmla="*/ 1017347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0600" h="1022888">
                <a:moveTo>
                  <a:pt x="381" y="1017347"/>
                </a:moveTo>
                <a:cubicBezTo>
                  <a:pt x="-1200" y="676384"/>
                  <a:pt x="2760" y="352047"/>
                  <a:pt x="1179" y="11084"/>
                </a:cubicBezTo>
                <a:lnTo>
                  <a:pt x="9500600" y="0"/>
                </a:lnTo>
                <a:lnTo>
                  <a:pt x="9244878" y="1022888"/>
                </a:lnTo>
                <a:lnTo>
                  <a:pt x="381" y="1017347"/>
                </a:lnTo>
                <a:close/>
              </a:path>
            </a:pathLst>
          </a:cu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D95348"/>
              </a:solidFill>
            </a:endParaRP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B921C24A-1BD7-9346-BCE7-E4E84A6BF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173"/>
            <a:ext cx="8367793" cy="1021898"/>
          </a:xfrm>
        </p:spPr>
        <p:txBody>
          <a:bodyPr/>
          <a:lstStyle/>
          <a:p>
            <a:r>
              <a:rPr lang="fr-FR" dirty="0"/>
              <a:t>Modifiez le titre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" y="6700807"/>
            <a:ext cx="12192000" cy="157193"/>
          </a:xfrm>
          <a:prstGeom prst="rect">
            <a:avLst/>
          </a:prstGeom>
          <a:solidFill>
            <a:srgbClr val="F0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A61E7F-4ACB-1941-A0D3-E4E09AEFA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374" y="129132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DF485B9-5E04-9E42-A35C-EC6D713956AB}"/>
              </a:ext>
            </a:extLst>
          </p:cNvPr>
          <p:cNvSpPr/>
          <p:nvPr userDrawn="1"/>
        </p:nvSpPr>
        <p:spPr>
          <a:xfrm>
            <a:off x="163033" y="1233378"/>
            <a:ext cx="11852909" cy="5465449"/>
          </a:xfrm>
          <a:prstGeom prst="rect">
            <a:avLst/>
          </a:prstGeom>
          <a:solidFill>
            <a:srgbClr val="7C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667A3-FA18-0B46-8221-97262FB807C4}"/>
              </a:ext>
            </a:extLst>
          </p:cNvPr>
          <p:cNvSpPr/>
          <p:nvPr userDrawn="1"/>
        </p:nvSpPr>
        <p:spPr>
          <a:xfrm>
            <a:off x="163034" y="158183"/>
            <a:ext cx="7917480" cy="1585376"/>
          </a:xfrm>
          <a:prstGeom prst="rect">
            <a:avLst/>
          </a:prstGeom>
          <a:solidFill>
            <a:srgbClr val="7C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C37CDA-6A67-EA43-BF0C-D39A32C9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82"/>
            <a:ext cx="8290302" cy="102189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7FBB3C-2FE4-3148-BD34-36E3AA817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655" y="126729"/>
            <a:ext cx="41962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30197-234A-2541-ABBA-DF8295BEE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1CD395-C6E2-4C46-94E7-2E13A7420F6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80546" y="159173"/>
            <a:ext cx="2435525" cy="1021898"/>
          </a:xfrm>
          <a:prstGeom prst="rect">
            <a:avLst/>
          </a:prstGeom>
        </p:spPr>
      </p:pic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768979BF-87C9-7245-984D-8BE2AB782A0E}"/>
              </a:ext>
            </a:extLst>
          </p:cNvPr>
          <p:cNvSpPr/>
          <p:nvPr userDrawn="1"/>
        </p:nvSpPr>
        <p:spPr>
          <a:xfrm>
            <a:off x="0" y="164078"/>
            <a:ext cx="9506632" cy="1033917"/>
          </a:xfrm>
          <a:custGeom>
            <a:avLst/>
            <a:gdLst>
              <a:gd name="connsiteX0" fmla="*/ 0 w 9890227"/>
              <a:gd name="connsiteY0" fmla="*/ 1021898 h 1021898"/>
              <a:gd name="connsiteX1" fmla="*/ 255475 w 9890227"/>
              <a:gd name="connsiteY1" fmla="*/ 0 h 1021898"/>
              <a:gd name="connsiteX2" fmla="*/ 9890227 w 9890227"/>
              <a:gd name="connsiteY2" fmla="*/ 0 h 1021898"/>
              <a:gd name="connsiteX3" fmla="*/ 9634753 w 9890227"/>
              <a:gd name="connsiteY3" fmla="*/ 1021898 h 1021898"/>
              <a:gd name="connsiteX4" fmla="*/ 0 w 9890227"/>
              <a:gd name="connsiteY4" fmla="*/ 1021898 h 1021898"/>
              <a:gd name="connsiteX0" fmla="*/ 139732 w 9634752"/>
              <a:gd name="connsiteY0" fmla="*/ 1021898 h 1021898"/>
              <a:gd name="connsiteX1" fmla="*/ 0 w 9634752"/>
              <a:gd name="connsiteY1" fmla="*/ 0 h 1021898"/>
              <a:gd name="connsiteX2" fmla="*/ 9634752 w 9634752"/>
              <a:gd name="connsiteY2" fmla="*/ 0 h 1021898"/>
              <a:gd name="connsiteX3" fmla="*/ 9379278 w 9634752"/>
              <a:gd name="connsiteY3" fmla="*/ 1021898 h 1021898"/>
              <a:gd name="connsiteX4" fmla="*/ 139732 w 9634752"/>
              <a:gd name="connsiteY4" fmla="*/ 1021898 h 1021898"/>
              <a:gd name="connsiteX0" fmla="*/ 7997 w 9503017"/>
              <a:gd name="connsiteY0" fmla="*/ 1021898 h 1021898"/>
              <a:gd name="connsiteX1" fmla="*/ 0 w 9503017"/>
              <a:gd name="connsiteY1" fmla="*/ 7749 h 1021898"/>
              <a:gd name="connsiteX2" fmla="*/ 9503017 w 9503017"/>
              <a:gd name="connsiteY2" fmla="*/ 0 h 1021898"/>
              <a:gd name="connsiteX3" fmla="*/ 9247543 w 9503017"/>
              <a:gd name="connsiteY3" fmla="*/ 1021898 h 1021898"/>
              <a:gd name="connsiteX4" fmla="*/ 7997 w 9503017"/>
              <a:gd name="connsiteY4" fmla="*/ 1021898 h 1021898"/>
              <a:gd name="connsiteX0" fmla="*/ 7997 w 9503017"/>
              <a:gd name="connsiteY0" fmla="*/ 1029647 h 1029647"/>
              <a:gd name="connsiteX1" fmla="*/ 0 w 9503017"/>
              <a:gd name="connsiteY1" fmla="*/ 7749 h 1029647"/>
              <a:gd name="connsiteX2" fmla="*/ 9503017 w 9503017"/>
              <a:gd name="connsiteY2" fmla="*/ 0 h 1029647"/>
              <a:gd name="connsiteX3" fmla="*/ 9247543 w 9503017"/>
              <a:gd name="connsiteY3" fmla="*/ 1021898 h 1029647"/>
              <a:gd name="connsiteX4" fmla="*/ 7997 w 9503017"/>
              <a:gd name="connsiteY4" fmla="*/ 1029647 h 1029647"/>
              <a:gd name="connsiteX0" fmla="*/ 2455 w 9503017"/>
              <a:gd name="connsiteY0" fmla="*/ 1035189 h 1035189"/>
              <a:gd name="connsiteX1" fmla="*/ 0 w 9503017"/>
              <a:gd name="connsiteY1" fmla="*/ 7749 h 1035189"/>
              <a:gd name="connsiteX2" fmla="*/ 9503017 w 9503017"/>
              <a:gd name="connsiteY2" fmla="*/ 0 h 1035189"/>
              <a:gd name="connsiteX3" fmla="*/ 9247543 w 9503017"/>
              <a:gd name="connsiteY3" fmla="*/ 1021898 h 1035189"/>
              <a:gd name="connsiteX4" fmla="*/ 2455 w 9503017"/>
              <a:gd name="connsiteY4" fmla="*/ 1035189 h 1035189"/>
              <a:gd name="connsiteX0" fmla="*/ 528 w 9506632"/>
              <a:gd name="connsiteY0" fmla="*/ 1024106 h 1024106"/>
              <a:gd name="connsiteX1" fmla="*/ 3615 w 9506632"/>
              <a:gd name="connsiteY1" fmla="*/ 7749 h 1024106"/>
              <a:gd name="connsiteX2" fmla="*/ 9506632 w 9506632"/>
              <a:gd name="connsiteY2" fmla="*/ 0 h 1024106"/>
              <a:gd name="connsiteX3" fmla="*/ 9251158 w 9506632"/>
              <a:gd name="connsiteY3" fmla="*/ 1021898 h 1024106"/>
              <a:gd name="connsiteX4" fmla="*/ 528 w 9506632"/>
              <a:gd name="connsiteY4" fmla="*/ 1024106 h 10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632" h="1024106">
                <a:moveTo>
                  <a:pt x="528" y="1024106"/>
                </a:moveTo>
                <a:cubicBezTo>
                  <a:pt x="-2138" y="686056"/>
                  <a:pt x="6281" y="345799"/>
                  <a:pt x="3615" y="7749"/>
                </a:cubicBezTo>
                <a:lnTo>
                  <a:pt x="9506632" y="0"/>
                </a:lnTo>
                <a:lnTo>
                  <a:pt x="9251158" y="1021898"/>
                </a:lnTo>
                <a:lnTo>
                  <a:pt x="528" y="1024106"/>
                </a:lnTo>
                <a:close/>
              </a:path>
            </a:pathLst>
          </a:custGeom>
          <a:solidFill>
            <a:srgbClr val="7C127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267753-A3BB-5743-BA90-8895B2BE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73"/>
            <a:ext cx="10515600" cy="102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71BF3-1967-1E48-B0B1-5C7B0B703865}"/>
              </a:ext>
            </a:extLst>
          </p:cNvPr>
          <p:cNvSpPr/>
          <p:nvPr userDrawn="1"/>
        </p:nvSpPr>
        <p:spPr>
          <a:xfrm>
            <a:off x="1" y="6698827"/>
            <a:ext cx="12192000" cy="159171"/>
          </a:xfrm>
          <a:prstGeom prst="rect">
            <a:avLst/>
          </a:prstGeom>
          <a:solidFill>
            <a:srgbClr val="7C1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48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695" r:id="rId4"/>
    <p:sldLayoutId id="2147483649" r:id="rId5"/>
    <p:sldLayoutId id="2147483689" r:id="rId6"/>
    <p:sldLayoutId id="2147483672" r:id="rId7"/>
    <p:sldLayoutId id="2147483690" r:id="rId8"/>
    <p:sldLayoutId id="2147483673" r:id="rId9"/>
    <p:sldLayoutId id="2147483674" r:id="rId10"/>
    <p:sldLayoutId id="2147483675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64EFD-A861-E34E-8C6F-3B6C9853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91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2CB05-26DF-5A4A-B207-82FE302C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56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820A6-7FB4-3B4E-863B-E0A7DD96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7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CACCC-DD52-C04D-A344-49839426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4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57D0E-110A-904E-83FF-66F56398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52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CFA04-43B9-B440-8D05-8B311FCD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0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FC47-C355-5E4A-B655-94B80391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0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B11F3-A3F6-9546-99D8-A232EF1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50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A2200-CB7B-714E-97E1-1EAFEBF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23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88FF1-C13A-2542-AA83-9C705423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25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2B0F0-B0EE-124B-B12B-7D9A200D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2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32DC4-F3E8-9F45-876D-C41F762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2455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ARC Presentation Template" id="{FE10359D-7766-4040-AF2D-E48AAEC52868}" vid="{55CE53CA-A010-474D-8A60-A18073B395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118</TotalTime>
  <Words>0</Words>
  <Application>Microsoft Macintosh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Utilisateur Microsoft Office</cp:lastModifiedBy>
  <cp:revision>18</cp:revision>
  <dcterms:created xsi:type="dcterms:W3CDTF">2019-03-27T15:23:58Z</dcterms:created>
  <dcterms:modified xsi:type="dcterms:W3CDTF">2020-06-30T19:55:03Z</dcterms:modified>
</cp:coreProperties>
</file>